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CD483920-D429-49FD-8CCE-8A0970A57F06}"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D483920-D429-49FD-8CCE-8A0970A57F0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D483920-D429-49FD-8CCE-8A0970A57F06}"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D483920-D429-49FD-8CCE-8A0970A57F0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D483920-D429-49FD-8CCE-8A0970A57F0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D483920-D429-49FD-8CCE-8A0970A57F0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D483920-D429-49FD-8CCE-8A0970A57F06}"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D483920-D429-49FD-8CCE-8A0970A57F0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D483920-D429-49FD-8CCE-8A0970A57F06}"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D483920-D429-49FD-8CCE-8A0970A57F0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86C709A-5F1A-4E70-B915-DD9B725034F3}" type="datetimeFigureOut">
              <a:rPr lang="en-US" smtClean="0"/>
              <a:t>11/20/2013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D483920-D429-49FD-8CCE-8A0970A57F0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86C709A-5F1A-4E70-B915-DD9B725034F3}" type="datetimeFigureOut">
              <a:rPr lang="en-US" smtClean="0"/>
              <a:t>11/20/2013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D483920-D429-49FD-8CCE-8A0970A57F06}"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BUS </a:t>
            </a:r>
            <a:r>
              <a:rPr lang="en-US" dirty="0" smtClean="0"/>
              <a:t>234</a:t>
            </a:r>
            <a:endParaRPr lang="en-US" dirty="0"/>
          </a:p>
        </p:txBody>
      </p:sp>
      <p:sp>
        <p:nvSpPr>
          <p:cNvPr id="3" name="Subtitle 2"/>
          <p:cNvSpPr>
            <a:spLocks noGrp="1"/>
          </p:cNvSpPr>
          <p:nvPr>
            <p:ph type="subTitle" idx="1"/>
          </p:nvPr>
        </p:nvSpPr>
        <p:spPr/>
        <p:txBody>
          <a:bodyPr/>
          <a:lstStyle/>
          <a:p>
            <a:r>
              <a:rPr lang="en-US" dirty="0" smtClean="0"/>
              <a:t>Memorandum </a:t>
            </a:r>
            <a:r>
              <a:rPr lang="en-US" dirty="0" smtClean="0"/>
              <a:t>Composition</a:t>
            </a:r>
          </a:p>
          <a:p>
            <a:r>
              <a:rPr lang="en-US" dirty="0"/>
              <a:t>	</a:t>
            </a:r>
            <a:r>
              <a:rPr lang="en-US" dirty="0" smtClean="0"/>
              <a:t>This provides a template when completing the 	Capstone Needs Assessment. Remember to 	review the rubric for full content.</a:t>
            </a:r>
            <a:endParaRPr lang="en-US" dirty="0"/>
          </a:p>
        </p:txBody>
      </p:sp>
    </p:spTree>
    <p:extLst>
      <p:ext uri="{BB962C8B-B14F-4D97-AF65-F5344CB8AC3E}">
        <p14:creationId xmlns:p14="http://schemas.microsoft.com/office/powerpoint/2010/main" val="2163988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Quality of Memorandum Criteria</a:t>
            </a:r>
            <a:br>
              <a:rPr lang="en-US" dirty="0" smtClean="0"/>
            </a:br>
            <a:r>
              <a:rPr lang="en-US" dirty="0" smtClean="0"/>
              <a:t>(Future Grading)</a:t>
            </a:r>
            <a:endParaRPr lang="en-US" dirty="0"/>
          </a:p>
        </p:txBody>
      </p:sp>
      <p:sp>
        <p:nvSpPr>
          <p:cNvPr id="3" name="Content Placeholder 2"/>
          <p:cNvSpPr>
            <a:spLocks noGrp="1"/>
          </p:cNvSpPr>
          <p:nvPr>
            <p:ph idx="1"/>
          </p:nvPr>
        </p:nvSpPr>
        <p:spPr/>
        <p:txBody>
          <a:bodyPr>
            <a:noAutofit/>
          </a:bodyPr>
          <a:lstStyle/>
          <a:p>
            <a:r>
              <a:rPr lang="en-US" sz="2000" dirty="0" smtClean="0"/>
              <a:t>Open with professional memo style heading</a:t>
            </a:r>
          </a:p>
          <a:p>
            <a:r>
              <a:rPr lang="en-US" sz="2000" dirty="0" smtClean="0"/>
              <a:t>First section identify the context for the memo, what is it related to and what is the reason (issue) giving rise to the memo. Be clear and concise. When the reader finishes the first section (paragraph they know what you are going to address and what the potential issue / problem is within the memo</a:t>
            </a:r>
          </a:p>
          <a:p>
            <a:r>
              <a:rPr lang="en-US" sz="2000" dirty="0" smtClean="0"/>
              <a:t>Second section clearly identify all the facts both supportive and contrary to the reason for the memo. This should be factual and agreed upon by reasonable people. Be sure to identify all facts whether they support your position or not. At the end of this section the reader should have an understanding of the context of the situation and the facts.</a:t>
            </a:r>
          </a:p>
          <a:p>
            <a:r>
              <a:rPr lang="en-US" sz="2000" dirty="0" smtClean="0"/>
              <a:t>Third section discuss the problem and issue with complete thoughts and make sure you.</a:t>
            </a:r>
            <a:endParaRPr lang="en-US" sz="2000" dirty="0"/>
          </a:p>
        </p:txBody>
      </p:sp>
    </p:spTree>
    <p:extLst>
      <p:ext uri="{BB962C8B-B14F-4D97-AF65-F5344CB8AC3E}">
        <p14:creationId xmlns:p14="http://schemas.microsoft.com/office/powerpoint/2010/main" val="866224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Quality of Memorandum Criteria</a:t>
            </a:r>
            <a:br>
              <a:rPr lang="en-US" dirty="0" smtClean="0"/>
            </a:br>
            <a:r>
              <a:rPr lang="en-US" dirty="0" smtClean="0"/>
              <a:t>(Future Grading)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Third section discuss the problem and issue with complete thoughts and make sure you present a balanced approach. At the end of this section the reader should understand the problem/issue and all the possible alternatives and potential problems.</a:t>
            </a:r>
          </a:p>
          <a:p>
            <a:r>
              <a:rPr lang="en-US" dirty="0" smtClean="0"/>
              <a:t>Fourth section make your recommendations including specific actions, more research, and/or additional questions. At the end of this section, the reader should have a clear understanding how you want to proceed.</a:t>
            </a:r>
          </a:p>
          <a:p>
            <a:r>
              <a:rPr lang="en-US" dirty="0" smtClean="0"/>
              <a:t>Close with asking for agreement to take action or proceed as appropriate.</a:t>
            </a:r>
          </a:p>
          <a:p>
            <a:r>
              <a:rPr lang="en-US" dirty="0" smtClean="0"/>
              <a:t>If you do not follow this approach points may be taken off unless you come up with a better approach.</a:t>
            </a:r>
          </a:p>
          <a:p>
            <a:endParaRPr lang="en-US" dirty="0"/>
          </a:p>
        </p:txBody>
      </p:sp>
    </p:spTree>
    <p:extLst>
      <p:ext uri="{BB962C8B-B14F-4D97-AF65-F5344CB8AC3E}">
        <p14:creationId xmlns:p14="http://schemas.microsoft.com/office/powerpoint/2010/main" val="2006818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TotalTime>
  <Words>269</Words>
  <Application>Microsoft Office PowerPoint</Application>
  <PresentationFormat>On-screen Show (4:3)</PresentationFormat>
  <Paragraphs>13</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Solstice</vt:lpstr>
      <vt:lpstr>BUS 234</vt:lpstr>
      <vt:lpstr>Quality of Memorandum Criteria (Future Grading)</vt:lpstr>
      <vt:lpstr>Quality of Memorandum Criteria (Future Grading)</vt:lpstr>
    </vt:vector>
  </TitlesOfParts>
  <Company>CPCC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 259</dc:title>
  <dc:creator>David Zietlow</dc:creator>
  <cp:lastModifiedBy>David Zietlow</cp:lastModifiedBy>
  <cp:revision>2</cp:revision>
  <dcterms:created xsi:type="dcterms:W3CDTF">2013-01-30T18:23:26Z</dcterms:created>
  <dcterms:modified xsi:type="dcterms:W3CDTF">2013-11-20T14:07:11Z</dcterms:modified>
</cp:coreProperties>
</file>